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5" r:id="rId3"/>
    <p:sldId id="269" r:id="rId4"/>
    <p:sldId id="273" r:id="rId5"/>
    <p:sldId id="276" r:id="rId6"/>
    <p:sldId id="262" r:id="rId7"/>
    <p:sldId id="277" r:id="rId8"/>
    <p:sldId id="278" r:id="rId9"/>
    <p:sldId id="268" r:id="rId10"/>
    <p:sldId id="281" r:id="rId11"/>
    <p:sldId id="280" r:id="rId12"/>
    <p:sldId id="283" r:id="rId13"/>
    <p:sldId id="279" r:id="rId14"/>
    <p:sldId id="285" r:id="rId15"/>
    <p:sldId id="287" r:id="rId16"/>
    <p:sldId id="286" r:id="rId17"/>
    <p:sldId id="28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1990" autoAdjust="0"/>
  </p:normalViewPr>
  <p:slideViewPr>
    <p:cSldViewPr snapToGrid="0">
      <p:cViewPr varScale="1">
        <p:scale>
          <a:sx n="82" d="100"/>
          <a:sy n="82" d="100"/>
        </p:scale>
        <p:origin x="56" y="4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Egger" userId="S::andreas.egger@l.holbein-gymnasium.de::a5dfa80a-d20a-46b8-b020-d5fc12c55b45" providerId="AD" clId="Web-{D2D822C3-DA8F-345D-8B21-C14E0ED25364}"/>
    <pc:docChg chg="addSld delSld modSld">
      <pc:chgData name="Andreas Egger" userId="S::andreas.egger@l.holbein-gymnasium.de::a5dfa80a-d20a-46b8-b020-d5fc12c55b45" providerId="AD" clId="Web-{D2D822C3-DA8F-345D-8B21-C14E0ED25364}" dt="2023-09-07T14:30:21.249" v="179"/>
      <pc:docMkLst>
        <pc:docMk/>
      </pc:docMkLst>
      <pc:sldChg chg="modSp">
        <pc:chgData name="Andreas Egger" userId="S::andreas.egger@l.holbein-gymnasium.de::a5dfa80a-d20a-46b8-b020-d5fc12c55b45" providerId="AD" clId="Web-{D2D822C3-DA8F-345D-8B21-C14E0ED25364}" dt="2023-09-07T14:24:29.881" v="13" actId="20577"/>
        <pc:sldMkLst>
          <pc:docMk/>
          <pc:sldMk cId="2833243445" sldId="276"/>
        </pc:sldMkLst>
        <pc:spChg chg="mod">
          <ac:chgData name="Andreas Egger" userId="S::andreas.egger@l.holbein-gymnasium.de::a5dfa80a-d20a-46b8-b020-d5fc12c55b45" providerId="AD" clId="Web-{D2D822C3-DA8F-345D-8B21-C14E0ED25364}" dt="2023-09-07T14:24:29.881" v="13" actId="20577"/>
          <ac:spMkLst>
            <pc:docMk/>
            <pc:sldMk cId="2833243445" sldId="276"/>
            <ac:spMk id="3" creationId="{E0F317D6-B571-4D9C-A590-C973ECDC3CAC}"/>
          </ac:spMkLst>
        </pc:spChg>
      </pc:sldChg>
      <pc:sldChg chg="new del">
        <pc:chgData name="Andreas Egger" userId="S::andreas.egger@l.holbein-gymnasium.de::a5dfa80a-d20a-46b8-b020-d5fc12c55b45" providerId="AD" clId="Web-{D2D822C3-DA8F-345D-8B21-C14E0ED25364}" dt="2023-09-07T14:24:42.475" v="16"/>
        <pc:sldMkLst>
          <pc:docMk/>
          <pc:sldMk cId="857938047" sldId="284"/>
        </pc:sldMkLst>
      </pc:sldChg>
      <pc:sldChg chg="modSp add replId">
        <pc:chgData name="Andreas Egger" userId="S::andreas.egger@l.holbein-gymnasium.de::a5dfa80a-d20a-46b8-b020-d5fc12c55b45" providerId="AD" clId="Web-{D2D822C3-DA8F-345D-8B21-C14E0ED25364}" dt="2023-09-07T14:26:39.243" v="146" actId="14100"/>
        <pc:sldMkLst>
          <pc:docMk/>
          <pc:sldMk cId="2629566217" sldId="285"/>
        </pc:sldMkLst>
        <pc:spChg chg="mod">
          <ac:chgData name="Andreas Egger" userId="S::andreas.egger@l.holbein-gymnasium.de::a5dfa80a-d20a-46b8-b020-d5fc12c55b45" providerId="AD" clId="Web-{D2D822C3-DA8F-345D-8B21-C14E0ED25364}" dt="2023-09-07T14:26:39.243" v="146" actId="14100"/>
          <ac:spMkLst>
            <pc:docMk/>
            <pc:sldMk cId="2629566217" sldId="285"/>
            <ac:spMk id="3" creationId="{3B152A7B-1C33-2204-C78D-D281D3DBB5D1}"/>
          </ac:spMkLst>
        </pc:spChg>
      </pc:sldChg>
      <pc:sldChg chg="addSp delSp modSp new">
        <pc:chgData name="Andreas Egger" userId="S::andreas.egger@l.holbein-gymnasium.de::a5dfa80a-d20a-46b8-b020-d5fc12c55b45" providerId="AD" clId="Web-{D2D822C3-DA8F-345D-8B21-C14E0ED25364}" dt="2023-09-07T14:29:30.982" v="165"/>
        <pc:sldMkLst>
          <pc:docMk/>
          <pc:sldMk cId="1679415684" sldId="286"/>
        </pc:sldMkLst>
        <pc:spChg chg="del">
          <ac:chgData name="Andreas Egger" userId="S::andreas.egger@l.holbein-gymnasium.de::a5dfa80a-d20a-46b8-b020-d5fc12c55b45" providerId="AD" clId="Web-{D2D822C3-DA8F-345D-8B21-C14E0ED25364}" dt="2023-09-07T14:29:30.982" v="165"/>
          <ac:spMkLst>
            <pc:docMk/>
            <pc:sldMk cId="1679415684" sldId="286"/>
            <ac:spMk id="2" creationId="{84B7F887-D5DF-0447-5108-F5B5069138F8}"/>
          </ac:spMkLst>
        </pc:spChg>
        <pc:spChg chg="del">
          <ac:chgData name="Andreas Egger" userId="S::andreas.egger@l.holbein-gymnasium.de::a5dfa80a-d20a-46b8-b020-d5fc12c55b45" providerId="AD" clId="Web-{D2D822C3-DA8F-345D-8B21-C14E0ED25364}" dt="2023-09-07T14:28:35.168" v="159"/>
          <ac:spMkLst>
            <pc:docMk/>
            <pc:sldMk cId="1679415684" sldId="286"/>
            <ac:spMk id="3" creationId="{FA5EAC45-02EC-0837-7346-669192E1CC36}"/>
          </ac:spMkLst>
        </pc:spChg>
        <pc:spChg chg="add">
          <ac:chgData name="Andreas Egger" userId="S::andreas.egger@l.holbein-gymnasium.de::a5dfa80a-d20a-46b8-b020-d5fc12c55b45" providerId="AD" clId="Web-{D2D822C3-DA8F-345D-8B21-C14E0ED25364}" dt="2023-09-07T14:29:11.419" v="164"/>
          <ac:spMkLst>
            <pc:docMk/>
            <pc:sldMk cId="1679415684" sldId="286"/>
            <ac:spMk id="6" creationId="{23D850B9-87F3-7119-2032-A3105E76686D}"/>
          </ac:spMkLst>
        </pc:spChg>
        <pc:picChg chg="add mod ord">
          <ac:chgData name="Andreas Egger" userId="S::andreas.egger@l.holbein-gymnasium.de::a5dfa80a-d20a-46b8-b020-d5fc12c55b45" providerId="AD" clId="Web-{D2D822C3-DA8F-345D-8B21-C14E0ED25364}" dt="2023-09-07T14:28:42.575" v="163" actId="1076"/>
          <ac:picMkLst>
            <pc:docMk/>
            <pc:sldMk cId="1679415684" sldId="286"/>
            <ac:picMk id="5" creationId="{6D199FA2-D256-C0DD-388D-6A0C71B8B9C2}"/>
          </ac:picMkLst>
        </pc:picChg>
      </pc:sldChg>
      <pc:sldChg chg="addSp delSp modSp new mod setBg">
        <pc:chgData name="Andreas Egger" userId="S::andreas.egger@l.holbein-gymnasium.de::a5dfa80a-d20a-46b8-b020-d5fc12c55b45" providerId="AD" clId="Web-{D2D822C3-DA8F-345D-8B21-C14E0ED25364}" dt="2023-09-07T14:28:19.730" v="158" actId="1076"/>
        <pc:sldMkLst>
          <pc:docMk/>
          <pc:sldMk cId="3388028273" sldId="287"/>
        </pc:sldMkLst>
        <pc:spChg chg="del">
          <ac:chgData name="Andreas Egger" userId="S::andreas.egger@l.holbein-gymnasium.de::a5dfa80a-d20a-46b8-b020-d5fc12c55b45" providerId="AD" clId="Web-{D2D822C3-DA8F-345D-8B21-C14E0ED25364}" dt="2023-09-07T14:27:53.167" v="150"/>
          <ac:spMkLst>
            <pc:docMk/>
            <pc:sldMk cId="3388028273" sldId="287"/>
            <ac:spMk id="2" creationId="{C3A074EA-644D-A7F1-C66D-93C3AB2184B7}"/>
          </ac:spMkLst>
        </pc:spChg>
        <pc:spChg chg="del">
          <ac:chgData name="Andreas Egger" userId="S::andreas.egger@l.holbein-gymnasium.de::a5dfa80a-d20a-46b8-b020-d5fc12c55b45" providerId="AD" clId="Web-{D2D822C3-DA8F-345D-8B21-C14E0ED25364}" dt="2023-09-07T14:27:50.136" v="149"/>
          <ac:spMkLst>
            <pc:docMk/>
            <pc:sldMk cId="3388028273" sldId="287"/>
            <ac:spMk id="3" creationId="{C2775F8E-A303-3E52-ABCD-9401ED0B4422}"/>
          </ac:spMkLst>
        </pc:spChg>
        <pc:spChg chg="mod">
          <ac:chgData name="Andreas Egger" userId="S::andreas.egger@l.holbein-gymnasium.de::a5dfa80a-d20a-46b8-b020-d5fc12c55b45" providerId="AD" clId="Web-{D2D822C3-DA8F-345D-8B21-C14E0ED25364}" dt="2023-09-07T14:27:53.167" v="150"/>
          <ac:spMkLst>
            <pc:docMk/>
            <pc:sldMk cId="3388028273" sldId="287"/>
            <ac:spMk id="4" creationId="{15311B22-E13A-F13C-ED8E-26028DADE547}"/>
          </ac:spMkLst>
        </pc:spChg>
        <pc:spChg chg="add del mod">
          <ac:chgData name="Andreas Egger" userId="S::andreas.egger@l.holbein-gymnasium.de::a5dfa80a-d20a-46b8-b020-d5fc12c55b45" providerId="AD" clId="Web-{D2D822C3-DA8F-345D-8B21-C14E0ED25364}" dt="2023-09-07T14:28:07.105" v="154"/>
          <ac:spMkLst>
            <pc:docMk/>
            <pc:sldMk cId="3388028273" sldId="287"/>
            <ac:spMk id="7" creationId="{BD45F3E9-71A1-0212-E1AF-32D18D5ABBEA}"/>
          </ac:spMkLst>
        </pc:spChg>
        <pc:picChg chg="add del mod ord">
          <ac:chgData name="Andreas Egger" userId="S::andreas.egger@l.holbein-gymnasium.de::a5dfa80a-d20a-46b8-b020-d5fc12c55b45" providerId="AD" clId="Web-{D2D822C3-DA8F-345D-8B21-C14E0ED25364}" dt="2023-09-07T14:28:06.089" v="153"/>
          <ac:picMkLst>
            <pc:docMk/>
            <pc:sldMk cId="3388028273" sldId="287"/>
            <ac:picMk id="5" creationId="{5C365D62-AAE6-2F80-9488-9A5615066DA4}"/>
          </ac:picMkLst>
        </pc:picChg>
        <pc:picChg chg="add mod ord">
          <ac:chgData name="Andreas Egger" userId="S::andreas.egger@l.holbein-gymnasium.de::a5dfa80a-d20a-46b8-b020-d5fc12c55b45" providerId="AD" clId="Web-{D2D822C3-DA8F-345D-8B21-C14E0ED25364}" dt="2023-09-07T14:28:19.730" v="158" actId="1076"/>
          <ac:picMkLst>
            <pc:docMk/>
            <pc:sldMk cId="3388028273" sldId="287"/>
            <ac:picMk id="8" creationId="{CBCE6D86-AB6B-9BE8-7967-23CD6805D17D}"/>
          </ac:picMkLst>
        </pc:picChg>
        <pc:picChg chg="add">
          <ac:chgData name="Andreas Egger" userId="S::andreas.egger@l.holbein-gymnasium.de::a5dfa80a-d20a-46b8-b020-d5fc12c55b45" providerId="AD" clId="Web-{D2D822C3-DA8F-345D-8B21-C14E0ED25364}" dt="2023-09-07T14:27:53.167" v="150"/>
          <ac:picMkLst>
            <pc:docMk/>
            <pc:sldMk cId="3388028273" sldId="287"/>
            <ac:picMk id="10" creationId="{B1981535-B5AA-4E0C-ACE5-925CC19B20FE}"/>
          </ac:picMkLst>
        </pc:picChg>
        <pc:picChg chg="add">
          <ac:chgData name="Andreas Egger" userId="S::andreas.egger@l.holbein-gymnasium.de::a5dfa80a-d20a-46b8-b020-d5fc12c55b45" providerId="AD" clId="Web-{D2D822C3-DA8F-345D-8B21-C14E0ED25364}" dt="2023-09-07T14:27:53.167" v="150"/>
          <ac:picMkLst>
            <pc:docMk/>
            <pc:sldMk cId="3388028273" sldId="287"/>
            <ac:picMk id="12" creationId="{BF97D060-AA7E-4411-BA62-28BD1EBD55D6}"/>
          </ac:picMkLst>
        </pc:picChg>
      </pc:sldChg>
      <pc:sldChg chg="delSp new del">
        <pc:chgData name="Andreas Egger" userId="S::andreas.egger@l.holbein-gymnasium.de::a5dfa80a-d20a-46b8-b020-d5fc12c55b45" providerId="AD" clId="Web-{D2D822C3-DA8F-345D-8B21-C14E0ED25364}" dt="2023-09-07T14:30:21.249" v="179"/>
        <pc:sldMkLst>
          <pc:docMk/>
          <pc:sldMk cId="3052972028" sldId="288"/>
        </pc:sldMkLst>
        <pc:spChg chg="del">
          <ac:chgData name="Andreas Egger" userId="S::andreas.egger@l.holbein-gymnasium.de::a5dfa80a-d20a-46b8-b020-d5fc12c55b45" providerId="AD" clId="Web-{D2D822C3-DA8F-345D-8B21-C14E0ED25364}" dt="2023-09-07T14:29:44.498" v="168"/>
          <ac:spMkLst>
            <pc:docMk/>
            <pc:sldMk cId="3052972028" sldId="288"/>
            <ac:spMk id="2" creationId="{0A2C5C01-FD2D-D912-E75B-929B715AD951}"/>
          </ac:spMkLst>
        </pc:spChg>
        <pc:spChg chg="del">
          <ac:chgData name="Andreas Egger" userId="S::andreas.egger@l.holbein-gymnasium.de::a5dfa80a-d20a-46b8-b020-d5fc12c55b45" providerId="AD" clId="Web-{D2D822C3-DA8F-345D-8B21-C14E0ED25364}" dt="2023-09-07T14:29:40.623" v="167"/>
          <ac:spMkLst>
            <pc:docMk/>
            <pc:sldMk cId="3052972028" sldId="288"/>
            <ac:spMk id="3" creationId="{92DFCD2F-D0E5-4AE6-43D9-57F56B7107E8}"/>
          </ac:spMkLst>
        </pc:spChg>
      </pc:sldChg>
      <pc:sldChg chg="delSp modSp add del replId">
        <pc:chgData name="Andreas Egger" userId="S::andreas.egger@l.holbein-gymnasium.de::a5dfa80a-d20a-46b8-b020-d5fc12c55b45" providerId="AD" clId="Web-{D2D822C3-DA8F-345D-8B21-C14E0ED25364}" dt="2023-09-07T14:30:15.467" v="177"/>
        <pc:sldMkLst>
          <pc:docMk/>
          <pc:sldMk cId="1893613445" sldId="289"/>
        </pc:sldMkLst>
        <pc:spChg chg="mod">
          <ac:chgData name="Andreas Egger" userId="S::andreas.egger@l.holbein-gymnasium.de::a5dfa80a-d20a-46b8-b020-d5fc12c55b45" providerId="AD" clId="Web-{D2D822C3-DA8F-345D-8B21-C14E0ED25364}" dt="2023-09-07T14:30:01.280" v="176" actId="20577"/>
          <ac:spMkLst>
            <pc:docMk/>
            <pc:sldMk cId="1893613445" sldId="289"/>
            <ac:spMk id="2" creationId="{9B632485-EEF7-9B62-C580-02CBD43B0737}"/>
          </ac:spMkLst>
        </pc:spChg>
        <pc:spChg chg="mod">
          <ac:chgData name="Andreas Egger" userId="S::andreas.egger@l.holbein-gymnasium.de::a5dfa80a-d20a-46b8-b020-d5fc12c55b45" providerId="AD" clId="Web-{D2D822C3-DA8F-345D-8B21-C14E0ED25364}" dt="2023-09-07T14:29:59.076" v="174" actId="20577"/>
          <ac:spMkLst>
            <pc:docMk/>
            <pc:sldMk cId="1893613445" sldId="289"/>
            <ac:spMk id="3" creationId="{A05F5DEF-087A-2067-33EA-EA82AA088E5D}"/>
          </ac:spMkLst>
        </pc:spChg>
        <pc:picChg chg="del">
          <ac:chgData name="Andreas Egger" userId="S::andreas.egger@l.holbein-gymnasium.de::a5dfa80a-d20a-46b8-b020-d5fc12c55b45" providerId="AD" clId="Web-{D2D822C3-DA8F-345D-8B21-C14E0ED25364}" dt="2023-09-07T14:29:58.014" v="171"/>
          <ac:picMkLst>
            <pc:docMk/>
            <pc:sldMk cId="1893613445" sldId="289"/>
            <ac:picMk id="6" creationId="{126B6BDE-2550-FBD2-447E-9BB1150E33C6}"/>
          </ac:picMkLst>
        </pc:picChg>
      </pc:sldChg>
      <pc:sldChg chg="add del replId">
        <pc:chgData name="Andreas Egger" userId="S::andreas.egger@l.holbein-gymnasium.de::a5dfa80a-d20a-46b8-b020-d5fc12c55b45" providerId="AD" clId="Web-{D2D822C3-DA8F-345D-8B21-C14E0ED25364}" dt="2023-09-07T14:30:16.655" v="178"/>
        <pc:sldMkLst>
          <pc:docMk/>
          <pc:sldMk cId="1709345777" sldId="290"/>
        </pc:sldMkLst>
      </pc:sldChg>
    </pc:docChg>
  </pc:docChgLst>
  <pc:docChgLst>
    <pc:chgData name="Andreas Egger" userId="S::andreas.egger@l.holbein-gymnasium.de::a5dfa80a-d20a-46b8-b020-d5fc12c55b45" providerId="AD" clId="Web-{294ADE10-1CB1-529D-0A4B-D133860EE4AB}"/>
    <pc:docChg chg="modSld">
      <pc:chgData name="Andreas Egger" userId="S::andreas.egger@l.holbein-gymnasium.de::a5dfa80a-d20a-46b8-b020-d5fc12c55b45" providerId="AD" clId="Web-{294ADE10-1CB1-529D-0A4B-D133860EE4AB}" dt="2023-09-06T11:10:47.267" v="11" actId="20577"/>
      <pc:docMkLst>
        <pc:docMk/>
      </pc:docMkLst>
      <pc:sldChg chg="modSp">
        <pc:chgData name="Andreas Egger" userId="S::andreas.egger@l.holbein-gymnasium.de::a5dfa80a-d20a-46b8-b020-d5fc12c55b45" providerId="AD" clId="Web-{294ADE10-1CB1-529D-0A4B-D133860EE4AB}" dt="2023-09-06T11:08:45.575" v="5" actId="20577"/>
        <pc:sldMkLst>
          <pc:docMk/>
          <pc:sldMk cId="2833243445" sldId="276"/>
        </pc:sldMkLst>
        <pc:spChg chg="mod">
          <ac:chgData name="Andreas Egger" userId="S::andreas.egger@l.holbein-gymnasium.de::a5dfa80a-d20a-46b8-b020-d5fc12c55b45" providerId="AD" clId="Web-{294ADE10-1CB1-529D-0A4B-D133860EE4AB}" dt="2023-09-06T11:08:45.575" v="5" actId="20577"/>
          <ac:spMkLst>
            <pc:docMk/>
            <pc:sldMk cId="2833243445" sldId="276"/>
            <ac:spMk id="2" creationId="{34351F18-CEE5-4B0A-B8C0-462BBE50DD8A}"/>
          </ac:spMkLst>
        </pc:spChg>
      </pc:sldChg>
      <pc:sldChg chg="modSp">
        <pc:chgData name="Andreas Egger" userId="S::andreas.egger@l.holbein-gymnasium.de::a5dfa80a-d20a-46b8-b020-d5fc12c55b45" providerId="AD" clId="Web-{294ADE10-1CB1-529D-0A4B-D133860EE4AB}" dt="2023-09-06T11:10:47.267" v="11" actId="20577"/>
        <pc:sldMkLst>
          <pc:docMk/>
          <pc:sldMk cId="3753722775" sldId="283"/>
        </pc:sldMkLst>
        <pc:spChg chg="mod">
          <ac:chgData name="Andreas Egger" userId="S::andreas.egger@l.holbein-gymnasium.de::a5dfa80a-d20a-46b8-b020-d5fc12c55b45" providerId="AD" clId="Web-{294ADE10-1CB1-529D-0A4B-D133860EE4AB}" dt="2023-09-06T11:10:47.267" v="11" actId="20577"/>
          <ac:spMkLst>
            <pc:docMk/>
            <pc:sldMk cId="3753722775" sldId="283"/>
            <ac:spMk id="3" creationId="{A05F5DEF-087A-2067-33EA-EA82AA088E5D}"/>
          </ac:spMkLst>
        </pc:spChg>
      </pc:sldChg>
    </pc:docChg>
  </pc:docChgLst>
  <pc:docChgLst>
    <pc:chgData name="Andreas Egger" userId="a5dfa80a-d20a-46b8-b020-d5fc12c55b45" providerId="ADAL" clId="{77571B5C-9784-4EA5-BDFC-C509B0DF4A0A}"/>
    <pc:docChg chg="modSld sldOrd">
      <pc:chgData name="Andreas Egger" userId="a5dfa80a-d20a-46b8-b020-d5fc12c55b45" providerId="ADAL" clId="{77571B5C-9784-4EA5-BDFC-C509B0DF4A0A}" dt="2023-09-13T14:39:48.833" v="117" actId="20577"/>
      <pc:docMkLst>
        <pc:docMk/>
      </pc:docMkLst>
      <pc:sldChg chg="modSp mod">
        <pc:chgData name="Andreas Egger" userId="a5dfa80a-d20a-46b8-b020-d5fc12c55b45" providerId="ADAL" clId="{77571B5C-9784-4EA5-BDFC-C509B0DF4A0A}" dt="2023-09-13T14:39:48.833" v="117" actId="20577"/>
        <pc:sldMkLst>
          <pc:docMk/>
          <pc:sldMk cId="1873586159" sldId="262"/>
        </pc:sldMkLst>
        <pc:spChg chg="mod">
          <ac:chgData name="Andreas Egger" userId="a5dfa80a-d20a-46b8-b020-d5fc12c55b45" providerId="ADAL" clId="{77571B5C-9784-4EA5-BDFC-C509B0DF4A0A}" dt="2023-09-13T14:39:48.833" v="117" actId="20577"/>
          <ac:spMkLst>
            <pc:docMk/>
            <pc:sldMk cId="1873586159" sldId="262"/>
            <ac:spMk id="3" creationId="{E0F317D6-B571-4D9C-A590-C973ECDC3CAC}"/>
          </ac:spMkLst>
        </pc:spChg>
      </pc:sldChg>
      <pc:sldChg chg="modSp mod ord">
        <pc:chgData name="Andreas Egger" userId="a5dfa80a-d20a-46b8-b020-d5fc12c55b45" providerId="ADAL" clId="{77571B5C-9784-4EA5-BDFC-C509B0DF4A0A}" dt="2023-09-13T14:39:08.929" v="53" actId="20577"/>
        <pc:sldMkLst>
          <pc:docMk/>
          <pc:sldMk cId="2833243445" sldId="276"/>
        </pc:sldMkLst>
        <pc:spChg chg="mod">
          <ac:chgData name="Andreas Egger" userId="a5dfa80a-d20a-46b8-b020-d5fc12c55b45" providerId="ADAL" clId="{77571B5C-9784-4EA5-BDFC-C509B0DF4A0A}" dt="2023-09-13T14:39:08.929" v="53" actId="20577"/>
          <ac:spMkLst>
            <pc:docMk/>
            <pc:sldMk cId="2833243445" sldId="276"/>
            <ac:spMk id="3" creationId="{E0F317D6-B571-4D9C-A590-C973ECDC3CA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6DADB92-5A40-4548-A046-8AEB98C0DD04}" type="datetime1">
              <a:rPr lang="de-DE" smtClean="0"/>
              <a:t>13.09.2023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940F88-494A-4E01-94D4-AE1E94A94A13}" type="datetime1">
              <a:rPr lang="de-DE" smtClean="0"/>
              <a:t>13.09.2023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"/>
              <a:t>Textmasterformate durch Klicken bearbeiten</a:t>
            </a:r>
            <a:endParaRPr lang="en-US"/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300BC7A-40BD-4995-A1E1-D110562E1CAF}" type="datetime1">
              <a:rPr lang="de-DE" smtClean="0"/>
              <a:t>13.09.2023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2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B4A689-DE7A-460E-9036-381728EAF560}" type="datetime1">
              <a:rPr lang="de-DE" smtClean="0"/>
              <a:t>13.09.2023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0186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B4A689-DE7A-460E-9036-381728EAF560}" type="datetime1">
              <a:rPr lang="de-DE" smtClean="0"/>
              <a:t>13.09.2023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82545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B4A689-DE7A-460E-9036-381728EAF560}" type="datetime1">
              <a:rPr lang="de-DE" smtClean="0"/>
              <a:t>13.09.2023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6658084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B4A689-DE7A-460E-9036-381728EAF560}" type="datetime1">
              <a:rPr lang="de-DE" smtClean="0"/>
              <a:t>13.09.2023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03455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B4A689-DE7A-460E-9036-381728EAF560}" type="datetime1">
              <a:rPr lang="de-DE" smtClean="0"/>
              <a:t>13.09.2023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99562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B4A689-DE7A-460E-9036-381728EAF560}" type="datetime1">
              <a:rPr lang="de-DE" smtClean="0"/>
              <a:t>13.09.2023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01333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B4A689-DE7A-460E-9036-381728EAF560}" type="datetime1">
              <a:rPr lang="de-DE" smtClean="0"/>
              <a:t>13.09.2023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35899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B4A689-DE7A-460E-9036-381728EAF560}" type="datetime1">
              <a:rPr lang="de-DE" smtClean="0"/>
              <a:t>13.09.2023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14959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7C0C16-5521-4517-AFDE-676F786A1296}" type="datetime1">
              <a:rPr lang="de-DE" smtClean="0"/>
              <a:t>13.09.2023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2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B4A689-DE7A-460E-9036-381728EAF560}" type="datetime1">
              <a:rPr lang="de-DE" smtClean="0"/>
              <a:t>13.09.2023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3565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B4A689-DE7A-460E-9036-381728EAF560}" type="datetime1">
              <a:rPr lang="de-DE" smtClean="0"/>
              <a:t>13.09.2023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28187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B4A689-DE7A-460E-9036-381728EAF560}" type="datetime1">
              <a:rPr lang="de-DE" smtClean="0"/>
              <a:t>13.09.2023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35308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B4A689-DE7A-460E-9036-381728EAF560}" type="datetime1">
              <a:rPr lang="de-DE" smtClean="0"/>
              <a:t>13.09.2023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96564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FD4553-CB32-4C01-936B-782A1F0D4534}" type="datetime1">
              <a:rPr lang="de-DE" smtClean="0"/>
              <a:t>13.09.2023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3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BE4C6E-AE98-44D9-9539-7D07295E3F62}" type="datetime1">
              <a:rPr lang="de-DE" smtClean="0"/>
              <a:t>13.09.2023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B4A689-DE7A-460E-9036-381728EAF560}" type="datetime1">
              <a:rPr lang="de-DE" smtClean="0"/>
              <a:t>13.09.2023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35408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B4A689-DE7A-460E-9036-381728EAF560}" type="datetime1">
              <a:rPr lang="de-DE" smtClean="0"/>
              <a:t>13.09.2023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6024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36B4A689-DE7A-460E-9036-381728EAF560}" type="datetime1">
              <a:rPr lang="de-DE" smtClean="0"/>
              <a:t>13.09.2023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0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Nahaufnahme eines Logos&#10;&#10;Beschreibung wird automatisch generiert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0" y="30904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2003" y="30903"/>
            <a:ext cx="4009937" cy="5413551"/>
          </a:xfrm>
        </p:spPr>
        <p:txBody>
          <a:bodyPr rtlCol="0">
            <a:normAutofit/>
          </a:bodyPr>
          <a:lstStyle/>
          <a:p>
            <a:pPr rtl="0"/>
            <a:r>
              <a:rPr lang="de" sz="4400" dirty="0">
                <a:solidFill>
                  <a:schemeClr val="bg1"/>
                </a:solidFill>
              </a:rPr>
              <a:t>Herzlich willkommen </a:t>
            </a:r>
            <a:br>
              <a:rPr lang="de" sz="4400" dirty="0">
                <a:solidFill>
                  <a:schemeClr val="bg1"/>
                </a:solidFill>
              </a:rPr>
            </a:br>
            <a:r>
              <a:rPr lang="de" sz="4400" dirty="0">
                <a:solidFill>
                  <a:schemeClr val="bg1"/>
                </a:solidFill>
              </a:rPr>
              <a:t>zum ogts-Elternabend</a:t>
            </a:r>
            <a:br>
              <a:rPr lang="de" sz="4400" dirty="0">
                <a:solidFill>
                  <a:schemeClr val="bg1"/>
                </a:solidFill>
              </a:rPr>
            </a:br>
            <a:r>
              <a:rPr lang="de" sz="4400" dirty="0">
                <a:solidFill>
                  <a:schemeClr val="bg1"/>
                </a:solidFill>
              </a:rPr>
              <a:t>13.09.2023</a:t>
            </a:r>
            <a:br>
              <a:rPr lang="de" sz="4400" dirty="0">
                <a:solidFill>
                  <a:schemeClr val="tx1"/>
                </a:solidFill>
              </a:rPr>
            </a:br>
            <a:endParaRPr lang="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11690-E7A4-3FAB-C7E7-C9FEA0141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035076-2D01-A946-5F30-DBEF5568A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B660C0-837A-92B2-1454-98E2C0506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7C0C16-5521-4517-AFDE-676F786A1296}" type="datetime1">
              <a:rPr lang="de-DE" smtClean="0"/>
              <a:t>13.09.2023</a:t>
            </a:fld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10F7107-B3B2-9027-BD23-5F3C413E2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65" y="132146"/>
            <a:ext cx="9799780" cy="6612405"/>
          </a:xfrm>
          <a:prstGeom prst="rect">
            <a:avLst/>
          </a:prstGeom>
        </p:spPr>
      </p:pic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551B4BAB-B9E5-7658-22CA-645B3170711C}"/>
              </a:ext>
            </a:extLst>
          </p:cNvPr>
          <p:cNvSpPr/>
          <p:nvPr/>
        </p:nvSpPr>
        <p:spPr>
          <a:xfrm rot="733793">
            <a:off x="1267397" y="2265496"/>
            <a:ext cx="1690255" cy="7233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Kind krank.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8260CED4-AE6F-6756-040F-A6F412E93F9A}"/>
              </a:ext>
            </a:extLst>
          </p:cNvPr>
          <p:cNvSpPr/>
          <p:nvPr/>
        </p:nvSpPr>
        <p:spPr>
          <a:xfrm rot="19489447">
            <a:off x="562577" y="3491953"/>
            <a:ext cx="2635381" cy="13480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Für Termine während der OGTS.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1606313D-BD1F-1C28-9E58-06841E3368C3}"/>
              </a:ext>
            </a:extLst>
          </p:cNvPr>
          <p:cNvSpPr/>
          <p:nvPr/>
        </p:nvSpPr>
        <p:spPr>
          <a:xfrm rot="218758">
            <a:off x="3028532" y="1105269"/>
            <a:ext cx="4899170" cy="57884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Bei mehreren Kindern: gewünschtes auswählen.</a:t>
            </a:r>
          </a:p>
        </p:txBody>
      </p:sp>
    </p:spTree>
    <p:extLst>
      <p:ext uri="{BB962C8B-B14F-4D97-AF65-F5344CB8AC3E}">
        <p14:creationId xmlns:p14="http://schemas.microsoft.com/office/powerpoint/2010/main" val="1205499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10C1815-7715-2F44-2148-49962FD3B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782" y="127283"/>
            <a:ext cx="7741039" cy="6526380"/>
          </a:xfrm>
          <a:prstGeom prst="rect">
            <a:avLst/>
          </a:prstGeom>
        </p:spPr>
      </p:pic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4CEB8BB6-DFFC-ACDD-A8D3-C8CAD7737F6C}"/>
              </a:ext>
            </a:extLst>
          </p:cNvPr>
          <p:cNvSpPr/>
          <p:nvPr/>
        </p:nvSpPr>
        <p:spPr>
          <a:xfrm>
            <a:off x="1895912" y="486561"/>
            <a:ext cx="2382473" cy="3942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Aktueller Tag</a:t>
            </a: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D4027E54-3DF4-18DF-BB9D-4DA68D2D6DCA}"/>
              </a:ext>
            </a:extLst>
          </p:cNvPr>
          <p:cNvSpPr/>
          <p:nvPr/>
        </p:nvSpPr>
        <p:spPr>
          <a:xfrm>
            <a:off x="1895911" y="980113"/>
            <a:ext cx="2382473" cy="3942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7. Stunde auswählen!!!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8749B6A5-E22F-7678-1B4C-AAC0EC62B50B}"/>
              </a:ext>
            </a:extLst>
          </p:cNvPr>
          <p:cNvSpPr/>
          <p:nvPr/>
        </p:nvSpPr>
        <p:spPr>
          <a:xfrm>
            <a:off x="1895910" y="1914088"/>
            <a:ext cx="2382473" cy="3942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10. Stunde auswählen!!!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4F22F2BA-CDFB-2A00-D469-02A3CE228CE0}"/>
              </a:ext>
            </a:extLst>
          </p:cNvPr>
          <p:cNvSpPr/>
          <p:nvPr/>
        </p:nvSpPr>
        <p:spPr>
          <a:xfrm>
            <a:off x="1712750" y="4499296"/>
            <a:ext cx="2382473" cy="39428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OGTS-Befreiung auswählen.</a:t>
            </a:r>
          </a:p>
        </p:txBody>
      </p:sp>
    </p:spTree>
    <p:extLst>
      <p:ext uri="{BB962C8B-B14F-4D97-AF65-F5344CB8AC3E}">
        <p14:creationId xmlns:p14="http://schemas.microsoft.com/office/powerpoint/2010/main" val="116099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26B6BDE-2550-FBD2-447E-9BB1150E3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30" r="3519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632485-EEF7-9B62-C580-02CBD43B0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de-DE" dirty="0"/>
              <a:t>Häufig gestellte fragen / auftretende Probleme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5F5DEF-087A-2067-33EA-EA82AA088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050" y="1985818"/>
            <a:ext cx="7200477" cy="41101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de-DE" sz="1700" dirty="0"/>
              <a:t>Die </a:t>
            </a:r>
            <a:r>
              <a:rPr lang="de-DE" sz="1700" dirty="0" err="1"/>
              <a:t>teilnahme</a:t>
            </a:r>
            <a:r>
              <a:rPr lang="de-DE" sz="1700" dirty="0"/>
              <a:t> an der OGTS ist verpflichtend</a:t>
            </a:r>
          </a:p>
          <a:p>
            <a:pPr>
              <a:lnSpc>
                <a:spcPct val="110000"/>
              </a:lnSpc>
            </a:pPr>
            <a:r>
              <a:rPr lang="de-DE" sz="1700" dirty="0"/>
              <a:t>Alle Schulregeln gelten selbstverständlich auch am </a:t>
            </a:r>
            <a:r>
              <a:rPr lang="de-DE" sz="1700" dirty="0" err="1"/>
              <a:t>nachmittag</a:t>
            </a:r>
            <a:endParaRPr lang="de-DE" sz="1700" dirty="0"/>
          </a:p>
          <a:p>
            <a:pPr>
              <a:lnSpc>
                <a:spcPct val="110000"/>
              </a:lnSpc>
            </a:pPr>
            <a:r>
              <a:rPr lang="de-DE" sz="1700" dirty="0"/>
              <a:t>Kommunikation zwischen Eltern und Lehrkräften/OGTS-Personal: -&gt; Elternportal</a:t>
            </a:r>
          </a:p>
          <a:p>
            <a:pPr>
              <a:lnSpc>
                <a:spcPct val="110000"/>
              </a:lnSpc>
            </a:pPr>
            <a:r>
              <a:rPr lang="de-DE" sz="1700" dirty="0"/>
              <a:t>Die </a:t>
            </a:r>
            <a:r>
              <a:rPr lang="de-DE" sz="1700" dirty="0" err="1"/>
              <a:t>ogts</a:t>
            </a:r>
            <a:r>
              <a:rPr lang="de-DE" sz="1700" dirty="0"/>
              <a:t> leistet keine Einzelnachhilfe -&gt; </a:t>
            </a:r>
            <a:r>
              <a:rPr lang="de-DE" sz="1700" dirty="0" err="1"/>
              <a:t>unterstützung</a:t>
            </a:r>
            <a:r>
              <a:rPr lang="de-DE" sz="1700" dirty="0"/>
              <a:t> zuhause immer noch nötig</a:t>
            </a:r>
          </a:p>
          <a:p>
            <a:pPr>
              <a:lnSpc>
                <a:spcPct val="110000"/>
              </a:lnSpc>
            </a:pPr>
            <a:r>
              <a:rPr lang="de-DE" sz="1700" dirty="0"/>
              <a:t>Wir garantieren keine gute </a:t>
            </a:r>
            <a:r>
              <a:rPr lang="de-DE" sz="1700" dirty="0" err="1"/>
              <a:t>noten</a:t>
            </a:r>
            <a:endParaRPr lang="de-DE" sz="1700" dirty="0"/>
          </a:p>
          <a:p>
            <a:pPr>
              <a:lnSpc>
                <a:spcPct val="110000"/>
              </a:lnSpc>
            </a:pPr>
            <a:r>
              <a:rPr lang="de-DE" sz="1700" dirty="0"/>
              <a:t>Wir garantieren nicht, dass ihr </a:t>
            </a:r>
            <a:r>
              <a:rPr lang="de-DE" sz="1700" dirty="0" err="1"/>
              <a:t>kind</a:t>
            </a:r>
            <a:r>
              <a:rPr lang="de-DE" sz="1700" dirty="0"/>
              <a:t> alle Hausaufgaben erledigt und verstanden hat</a:t>
            </a:r>
          </a:p>
          <a:p>
            <a:pPr>
              <a:lnSpc>
                <a:spcPct val="110000"/>
              </a:lnSpc>
            </a:pPr>
            <a:r>
              <a:rPr lang="de-DE" sz="1700" dirty="0"/>
              <a:t>Was wir garantieren: </a:t>
            </a:r>
            <a:r>
              <a:rPr lang="de-DE" sz="1700" dirty="0" err="1"/>
              <a:t>hilfestellungen</a:t>
            </a:r>
            <a:r>
              <a:rPr lang="de-DE" sz="1700" dirty="0"/>
              <a:t> und </a:t>
            </a:r>
            <a:r>
              <a:rPr lang="de-DE" sz="1700" dirty="0" err="1"/>
              <a:t>motivationshilfen</a:t>
            </a:r>
          </a:p>
          <a:p>
            <a:pPr>
              <a:lnSpc>
                <a:spcPct val="110000"/>
              </a:lnSpc>
            </a:pPr>
            <a:r>
              <a:rPr lang="de-DE" sz="1700" dirty="0"/>
              <a:t>Handynummer der OGTS (NUR FÜR NOTFÄLLE!): 0173 6965870</a:t>
            </a:r>
          </a:p>
          <a:p>
            <a:pPr>
              <a:lnSpc>
                <a:spcPct val="110000"/>
              </a:lnSpc>
            </a:pP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3753722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4F3399C-2563-05B6-436D-51A48E39B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65" y="1585162"/>
            <a:ext cx="5090715" cy="3003522"/>
          </a:xfrm>
          <a:prstGeom prst="rect">
            <a:avLst/>
          </a:prstGeom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152A7B-1C33-2204-C78D-D281D3DB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12" y="1393037"/>
            <a:ext cx="6709453" cy="518509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DE" dirty="0"/>
              <a:t>Zwischen 13.10h und 14.00h essen wir gemeinsam in der Mensa</a:t>
            </a:r>
          </a:p>
          <a:p>
            <a:pPr>
              <a:lnSpc>
                <a:spcPct val="110000"/>
              </a:lnSpc>
            </a:pPr>
            <a:r>
              <a:rPr lang="de-DE" dirty="0"/>
              <a:t>Den Kindern steht es frei, ob sie etwas in der </a:t>
            </a:r>
            <a:r>
              <a:rPr lang="de-DE" dirty="0" err="1"/>
              <a:t>mensa</a:t>
            </a:r>
            <a:r>
              <a:rPr lang="de-DE" dirty="0"/>
              <a:t> kaufen möchten oder selber essen mitbringen</a:t>
            </a:r>
          </a:p>
          <a:p>
            <a:pPr>
              <a:lnSpc>
                <a:spcPct val="110000"/>
              </a:lnSpc>
            </a:pPr>
            <a:r>
              <a:rPr lang="de-DE" dirty="0"/>
              <a:t>Das verlassen des </a:t>
            </a:r>
            <a:r>
              <a:rPr lang="de-DE" dirty="0" err="1"/>
              <a:t>schulgeländes</a:t>
            </a:r>
            <a:r>
              <a:rPr lang="de-DE" dirty="0"/>
              <a:t> ist während der OGTS nicht gestattet!</a:t>
            </a:r>
          </a:p>
          <a:p>
            <a:pPr>
              <a:lnSpc>
                <a:spcPct val="110000"/>
              </a:lnSpc>
            </a:pPr>
            <a:r>
              <a:rPr lang="de-DE" dirty="0"/>
              <a:t>Ein warmes </a:t>
            </a:r>
            <a:r>
              <a:rPr lang="de-DE" dirty="0" err="1"/>
              <a:t>gericht</a:t>
            </a:r>
            <a:r>
              <a:rPr lang="de-DE" dirty="0"/>
              <a:t> kostet zwischen 4€ und 5€</a:t>
            </a:r>
          </a:p>
          <a:p>
            <a:pPr>
              <a:lnSpc>
                <a:spcPct val="110000"/>
              </a:lnSpc>
            </a:pPr>
            <a:r>
              <a:rPr lang="de-DE" dirty="0"/>
              <a:t>Täglich wechselnde Gerichte (immer je eines mit </a:t>
            </a:r>
            <a:r>
              <a:rPr lang="de-DE" dirty="0" err="1"/>
              <a:t>fleisch</a:t>
            </a:r>
            <a:r>
              <a:rPr lang="de-DE" dirty="0"/>
              <a:t> und ein fleischloses)</a:t>
            </a:r>
          </a:p>
          <a:p>
            <a:pPr>
              <a:lnSpc>
                <a:spcPct val="110000"/>
              </a:lnSpc>
            </a:pPr>
            <a:r>
              <a:rPr lang="de-DE" dirty="0"/>
              <a:t>Vorbestellungen und Abrechnung: www.mittagessensbestellung.de</a:t>
            </a:r>
          </a:p>
          <a:p>
            <a:pPr>
              <a:lnSpc>
                <a:spcPct val="110000"/>
              </a:lnSpc>
            </a:pPr>
            <a:r>
              <a:rPr lang="de-DE" dirty="0"/>
              <a:t>Barzahlung ist ebenfalls möglich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7FF98C-5995-0B1D-7002-D08C99C77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20" y="-177333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de-DE" dirty="0"/>
              <a:t>Mensa</a:t>
            </a:r>
          </a:p>
        </p:txBody>
      </p:sp>
    </p:spTree>
    <p:extLst>
      <p:ext uri="{BB962C8B-B14F-4D97-AF65-F5344CB8AC3E}">
        <p14:creationId xmlns:p14="http://schemas.microsoft.com/office/powerpoint/2010/main" val="1354021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4F3399C-2563-05B6-436D-51A48E39B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65" y="1585162"/>
            <a:ext cx="5090715" cy="3003522"/>
          </a:xfrm>
          <a:prstGeom prst="rect">
            <a:avLst/>
          </a:prstGeom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152A7B-1C33-2204-C78D-D281D3DB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12" y="1403620"/>
            <a:ext cx="6243787" cy="517451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de-DE" dirty="0"/>
              <a:t>Vorbestellungen bis 14.00h am Vortag (besser: 48 Stunden)</a:t>
            </a:r>
          </a:p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de-DE" dirty="0"/>
              <a:t>Stornierung bis 23.59h des Vortages möglich</a:t>
            </a:r>
          </a:p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de-DE" dirty="0"/>
              <a:t>Am ersten </a:t>
            </a:r>
            <a:r>
              <a:rPr lang="de-DE" dirty="0" err="1"/>
              <a:t>krankheitstag</a:t>
            </a:r>
            <a:r>
              <a:rPr lang="de-DE" dirty="0"/>
              <a:t> kann das essen aus organisatorischen gründen leider nicht mehr storniert werden</a:t>
            </a:r>
          </a:p>
          <a:p>
            <a:pPr>
              <a:lnSpc>
                <a:spcPct val="110000"/>
              </a:lnSpc>
              <a:buClr>
                <a:srgbClr val="000000"/>
              </a:buClr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7FF98C-5995-0B1D-7002-D08C99C77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20" y="-177333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de-DE" dirty="0"/>
              <a:t>Mensa</a:t>
            </a:r>
          </a:p>
        </p:txBody>
      </p:sp>
    </p:spTree>
    <p:extLst>
      <p:ext uri="{BB962C8B-B14F-4D97-AF65-F5344CB8AC3E}">
        <p14:creationId xmlns:p14="http://schemas.microsoft.com/office/powerpoint/2010/main" val="2629566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11B22-E13A-F13C-ED8E-26028DADE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80832" y="5883275"/>
            <a:ext cx="24215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B7C0C16-5521-4517-AFDE-676F786A1296}" type="datetime1">
              <a:rPr lang="en-US" smtClean="0"/>
              <a:pPr>
                <a:spcAft>
                  <a:spcPts val="600"/>
                </a:spcAft>
              </a:pPr>
              <a:t>9/13/2023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CE6D86-AB6B-9BE8-7967-23CD6805D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5907" y="739185"/>
            <a:ext cx="12048006" cy="4694106"/>
          </a:xfrm>
        </p:spPr>
      </p:pic>
    </p:spTree>
    <p:extLst>
      <p:ext uri="{BB962C8B-B14F-4D97-AF65-F5344CB8AC3E}">
        <p14:creationId xmlns:p14="http://schemas.microsoft.com/office/powerpoint/2010/main" val="3388028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199FA2-D256-C0DD-388D-6A0C71B8B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46" y="858975"/>
            <a:ext cx="11933381" cy="415434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C9868-B3FB-0F9C-71E5-B0146827A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7C0C16-5521-4517-AFDE-676F786A1296}" type="datetime1">
              <a:rPr lang="de-DE" smtClean="0"/>
              <a:t>13.09.2023</a:t>
            </a:fld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3D850B9-87F3-7119-2032-A3105E76686D}"/>
              </a:ext>
            </a:extLst>
          </p:cNvPr>
          <p:cNvSpPr/>
          <p:nvPr/>
        </p:nvSpPr>
        <p:spPr>
          <a:xfrm>
            <a:off x="3163454" y="4352636"/>
            <a:ext cx="1639454" cy="7042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15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EE8817-666B-5C35-8B82-383012652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90" y="1125413"/>
            <a:ext cx="5511727" cy="3265697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3068A2-F1DB-BC97-C249-E32735DB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7307" y="367245"/>
            <a:ext cx="5519611" cy="2094621"/>
          </a:xfrm>
        </p:spPr>
        <p:txBody>
          <a:bodyPr>
            <a:normAutofit/>
          </a:bodyPr>
          <a:lstStyle/>
          <a:p>
            <a:pPr algn="l"/>
            <a:r>
              <a:rPr lang="de-DE" dirty="0"/>
              <a:t>Offene Fragerunde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9D6D5B-FF1F-D300-4089-59BC2B595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14695"/>
            <a:ext cx="5452536" cy="209462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DE" dirty="0"/>
              <a:t>Melden sie sich gerne, keine Scheu!</a:t>
            </a:r>
          </a:p>
          <a:p>
            <a:pPr>
              <a:lnSpc>
                <a:spcPct val="110000"/>
              </a:lnSpc>
            </a:pPr>
            <a:r>
              <a:rPr lang="de-DE" dirty="0"/>
              <a:t>Nach </a:t>
            </a:r>
            <a:r>
              <a:rPr lang="de-DE" dirty="0" err="1"/>
              <a:t>beendigung</a:t>
            </a:r>
            <a:r>
              <a:rPr lang="de-DE" dirty="0"/>
              <a:t> der offenen fragerunde stehen ihnen alle Gruppenleitungen noch für </a:t>
            </a:r>
            <a:r>
              <a:rPr lang="de-DE" dirty="0" err="1"/>
              <a:t>einzelgespräche</a:t>
            </a:r>
            <a:r>
              <a:rPr lang="de-DE" dirty="0"/>
              <a:t> zur </a:t>
            </a:r>
            <a:r>
              <a:rPr lang="de-DE" dirty="0" err="1"/>
              <a:t>verfügung</a:t>
            </a:r>
            <a:endParaRPr lang="de-DE" dirty="0"/>
          </a:p>
          <a:p>
            <a:pPr>
              <a:lnSpc>
                <a:spcPct val="110000"/>
              </a:lnSpc>
            </a:pPr>
            <a:endParaRPr lang="de-DE" dirty="0"/>
          </a:p>
          <a:p>
            <a:pPr>
              <a:lnSpc>
                <a:spcPct val="110000"/>
              </a:lnSpc>
            </a:pP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1CABF85-808F-4F0B-CA25-02CEFBC3DADE}"/>
              </a:ext>
            </a:extLst>
          </p:cNvPr>
          <p:cNvSpPr txBox="1">
            <a:spLocks/>
          </p:cNvSpPr>
          <p:nvPr/>
        </p:nvSpPr>
        <p:spPr>
          <a:xfrm>
            <a:off x="1153458" y="4676561"/>
            <a:ext cx="9734156" cy="1621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de-DE" sz="2800" b="1" dirty="0"/>
              <a:t>Wir bedanken uns für ihr kommen und wünschen ihnen, ihren </a:t>
            </a:r>
            <a:r>
              <a:rPr lang="de-DE" sz="2800" b="1" dirty="0" err="1"/>
              <a:t>kindern</a:t>
            </a:r>
            <a:r>
              <a:rPr lang="de-DE" sz="2800" b="1" dirty="0"/>
              <a:t> und uns ein schönes Schuljahr 2023 / 2024. Auf eine gute </a:t>
            </a:r>
            <a:r>
              <a:rPr lang="de-DE" sz="2800" b="1" dirty="0" err="1"/>
              <a:t>zusammenarbeit</a:t>
            </a:r>
            <a:r>
              <a:rPr lang="de-DE" sz="2800" b="1" dirty="0"/>
              <a:t>!</a:t>
            </a:r>
          </a:p>
          <a:p>
            <a:pPr>
              <a:lnSpc>
                <a:spcPct val="11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35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Ein Bild, das draußen, Skulptur, Elefant, Kunst enthält.&#10;&#10;Automatisch generierte Beschreibung">
            <a:extLst>
              <a:ext uri="{FF2B5EF4-FFF2-40B4-BE49-F238E27FC236}">
                <a16:creationId xmlns:a16="http://schemas.microsoft.com/office/drawing/2014/main" id="{6E5F61C7-3B40-16BB-25AC-70C1C1AE21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r="3184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2BE17E-F42C-9990-E43F-47C23EC6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de-DE" dirty="0"/>
              <a:t>Ablauf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7ED57A-DB27-8B2C-51F9-9CF8D1DB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048" y="2367092"/>
            <a:ext cx="6672887" cy="342410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de-DE" dirty="0"/>
              <a:t>Begrüßung</a:t>
            </a:r>
          </a:p>
          <a:p>
            <a:pPr marL="457200" indent="-457200">
              <a:buAutoNum type="arabicPeriod"/>
            </a:pPr>
            <a:r>
              <a:rPr lang="de-DE" dirty="0"/>
              <a:t>Vorstellung der Gruppenleitungen, der Schulleitung und der Verwaltung</a:t>
            </a:r>
          </a:p>
          <a:p>
            <a:pPr marL="457200" indent="-457200">
              <a:buAutoNum type="arabicPeriod"/>
            </a:pPr>
            <a:r>
              <a:rPr lang="de-DE" dirty="0"/>
              <a:t>ein Tag in der OGTS</a:t>
            </a:r>
          </a:p>
          <a:p>
            <a:pPr marL="457200" indent="-457200">
              <a:buAutoNum type="arabicPeriod"/>
            </a:pPr>
            <a:r>
              <a:rPr lang="de-DE" dirty="0"/>
              <a:t>Krankmeldungen und Beurlaubungen</a:t>
            </a:r>
          </a:p>
          <a:p>
            <a:pPr marL="457200" indent="-457200">
              <a:buAutoNum type="arabicPeriod"/>
            </a:pPr>
            <a:r>
              <a:rPr lang="de-DE" dirty="0"/>
              <a:t>Häufig gestellte Fragen / auftretende Probleme</a:t>
            </a:r>
          </a:p>
          <a:p>
            <a:pPr marL="457200" indent="-457200">
              <a:buAutoNum type="arabicPeriod"/>
            </a:pPr>
            <a:r>
              <a:rPr lang="de-DE" dirty="0"/>
              <a:t>Mensa</a:t>
            </a:r>
          </a:p>
          <a:p>
            <a:pPr marL="457200" indent="-457200">
              <a:buAutoNum type="arabicPeriod"/>
            </a:pPr>
            <a:r>
              <a:rPr lang="de-DE" dirty="0"/>
              <a:t>Offene Fragerunde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17C826-D42A-2968-6B3C-9766D44296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5883275"/>
            <a:ext cx="2743200" cy="365125"/>
          </a:xfrm>
        </p:spPr>
        <p:txBody>
          <a:bodyPr>
            <a:normAutofit/>
          </a:bodyPr>
          <a:lstStyle/>
          <a:p>
            <a:pPr algn="l" rtl="0">
              <a:spcAft>
                <a:spcPts val="600"/>
              </a:spcAft>
            </a:pPr>
            <a:fld id="{FB7C0C16-5521-4517-AFDE-676F786A1296}" type="datetime1">
              <a:rPr lang="de-DE">
                <a:solidFill>
                  <a:srgbClr val="FFFFFF"/>
                </a:solidFill>
              </a:rPr>
              <a:pPr algn="l" rtl="0">
                <a:spcAft>
                  <a:spcPts val="600"/>
                </a:spcAft>
              </a:pPr>
              <a:t>13.09.2023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96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4E8AD1-8E56-4361-92AC-F3B15DB74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388000"/>
          </a:xfrm>
        </p:spPr>
        <p:txBody>
          <a:bodyPr>
            <a:normAutofit/>
          </a:bodyPr>
          <a:lstStyle/>
          <a:p>
            <a:r>
              <a:rPr lang="de-DE" sz="6000" b="1" dirty="0"/>
              <a:t>Warum Sitzen da vorne </a:t>
            </a:r>
            <a:br>
              <a:rPr lang="de-DE" sz="6000" b="1" dirty="0"/>
            </a:br>
            <a:r>
              <a:rPr lang="de-DE" sz="6000" b="1" dirty="0"/>
              <a:t>so viele Leute???</a:t>
            </a:r>
          </a:p>
        </p:txBody>
      </p:sp>
    </p:spTree>
    <p:extLst>
      <p:ext uri="{BB962C8B-B14F-4D97-AF65-F5344CB8AC3E}">
        <p14:creationId xmlns:p14="http://schemas.microsoft.com/office/powerpoint/2010/main" val="185928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02E09F6-8D0A-4746-B3A7-0FCC0962F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711" y="152530"/>
            <a:ext cx="4630723" cy="64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5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51F18-CEE5-4B0A-B8C0-462BBE50D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886" y="-111326"/>
            <a:ext cx="10364451" cy="1596177"/>
          </a:xfrm>
        </p:spPr>
        <p:txBody>
          <a:bodyPr/>
          <a:lstStyle/>
          <a:p>
            <a:r>
              <a:rPr lang="de-DE" b="1" u="sng" dirty="0"/>
              <a:t>Schulleitung und mehr: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F317D6-B571-4D9C-A590-C973ECDC3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549" y="2406386"/>
            <a:ext cx="11330771" cy="52956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sz="2400" dirty="0"/>
              <a:t>Schulleiter: </a:t>
            </a:r>
            <a:r>
              <a:rPr lang="de-DE" sz="2400" dirty="0" err="1"/>
              <a:t>ostd</a:t>
            </a:r>
            <a:r>
              <a:rPr lang="de-DE" sz="2400" dirty="0"/>
              <a:t> Bernhard Stegmann</a:t>
            </a:r>
          </a:p>
          <a:p>
            <a:pPr marL="0" indent="0">
              <a:buNone/>
            </a:pPr>
            <a:r>
              <a:rPr lang="de-DE" sz="2400" dirty="0"/>
              <a:t>Erweiterte Schulleitung und Leitung OGTS: </a:t>
            </a:r>
            <a:r>
              <a:rPr lang="de-DE" sz="2400" dirty="0" err="1"/>
              <a:t>std</a:t>
            </a:r>
            <a:r>
              <a:rPr lang="de-DE" sz="2400" dirty="0"/>
              <a:t> Thomas körner-</a:t>
            </a:r>
            <a:r>
              <a:rPr lang="de-DE" sz="2400" dirty="0" err="1"/>
              <a:t>wilsdorf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Verwaltung OGTS: Claudia Schall</a:t>
            </a:r>
          </a:p>
          <a:p>
            <a:pPr marL="0" indent="0">
              <a:buNone/>
            </a:pPr>
            <a:r>
              <a:rPr lang="de-DE" sz="2400" dirty="0"/>
              <a:t>Beratung: Zelma </a:t>
            </a:r>
            <a:r>
              <a:rPr lang="de-DE" sz="2400" dirty="0" err="1"/>
              <a:t>Melzner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3243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51F18-CEE5-4B0A-B8C0-462BBE50D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886" y="-111326"/>
            <a:ext cx="10364451" cy="1596177"/>
          </a:xfrm>
        </p:spPr>
        <p:txBody>
          <a:bodyPr/>
          <a:lstStyle/>
          <a:p>
            <a:r>
              <a:rPr lang="de-DE" b="1" u="sng" dirty="0"/>
              <a:t>Die Gruppenleitungen: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F317D6-B571-4D9C-A590-C973ECDC3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9" y="1216404"/>
            <a:ext cx="11330771" cy="5295634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Variante I: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Klasse 5a &amp; 5c: Abel Fernández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Klasse 5b &amp; 7a: Mathias Sperlich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Klasse 5d &amp; 5e &amp; 6b: Sophia </a:t>
            </a:r>
            <a:r>
              <a:rPr lang="de-DE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Siniosoglou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Variante</a:t>
            </a:r>
            <a:r>
              <a:rPr lang="en-GB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II: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Klasse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6a &amp; 6e &amp; 7b: Lena Meyer &amp; Andreas Egger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Klasse 6c &amp; 7c &amp; 7d &amp; 7e &amp; älter: </a:t>
            </a:r>
            <a:r>
              <a:rPr lang="de-DE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Ramona </a:t>
            </a:r>
            <a:r>
              <a:rPr lang="de-DE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Stonner</a:t>
            </a:r>
            <a:r>
              <a:rPr lang="de-DE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Ilonka </a:t>
            </a:r>
            <a:r>
              <a:rPr lang="de-DE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Orendi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Leitung der </a:t>
            </a:r>
            <a:r>
              <a:rPr lang="de-DE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werkstatt</a:t>
            </a:r>
            <a:r>
              <a:rPr lang="de-DE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Thomas Käser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58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Ein Bild, das Schuhwerk, draußen, Person, Gebäude enthält.&#10;&#10;Automatisch generierte Beschreibung">
            <a:extLst>
              <a:ext uri="{FF2B5EF4-FFF2-40B4-BE49-F238E27FC236}">
                <a16:creationId xmlns:a16="http://schemas.microsoft.com/office/drawing/2014/main" id="{D4F7F574-951E-DD85-3A51-4642C72CF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9" r="20029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6F5DB8-9D5C-D20E-1DD2-DFF179CA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de-DE" dirty="0"/>
              <a:t>Ein tag in der OGTS</a:t>
            </a:r>
            <a:br>
              <a:rPr lang="de-DE" dirty="0"/>
            </a:br>
            <a:r>
              <a:rPr lang="de-DE" dirty="0"/>
              <a:t>Variante 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D15967-DADB-C976-25A7-1916B16CA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de-D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13:10h: Treffpunkt in der Mensa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de-D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13:10h bis ca. 13:35h: gemeinsames Essen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de-D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13:35h bis 14:00h: Kleine Freizeit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de-D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14:00h bis 15:05h: Studierzeit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de-D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15:05h bis 16:10h: Große Freizeit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de-D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16:10h: Ende</a:t>
            </a:r>
          </a:p>
        </p:txBody>
      </p:sp>
    </p:spTree>
    <p:extLst>
      <p:ext uri="{BB962C8B-B14F-4D97-AF65-F5344CB8AC3E}">
        <p14:creationId xmlns:p14="http://schemas.microsoft.com/office/powerpoint/2010/main" val="314644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38102-FDA8-72D5-5D28-AFDE97B1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Krankmeldungen und Beurlaubungen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6E3006-83AD-40EB-B73B-D5E9134B3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Vormittags krank -&gt; nachmittags krank</a:t>
            </a:r>
          </a:p>
          <a:p>
            <a:r>
              <a:rPr lang="de-DE" dirty="0"/>
              <a:t>Beurlaubung nur für die OGTS -&gt; rechtzeitig beantragen</a:t>
            </a:r>
          </a:p>
          <a:p>
            <a:r>
              <a:rPr lang="de-DE" dirty="0"/>
              <a:t>Elternportal nutzen</a:t>
            </a:r>
          </a:p>
          <a:p>
            <a:r>
              <a:rPr lang="de-DE" dirty="0"/>
              <a:t>Richtigen tag und richtige </a:t>
            </a:r>
            <a:r>
              <a:rPr lang="de-DE" dirty="0" err="1"/>
              <a:t>uhrzeit</a:t>
            </a:r>
            <a:r>
              <a:rPr lang="de-DE" dirty="0"/>
              <a:t> auswählen</a:t>
            </a:r>
          </a:p>
          <a:p>
            <a:r>
              <a:rPr lang="de-DE" dirty="0"/>
              <a:t>Achtung: jeder Schultag braucht eine separate Beurlaubung!</a:t>
            </a:r>
          </a:p>
          <a:p>
            <a:r>
              <a:rPr lang="de-DE" dirty="0"/>
              <a:t>Erklärvideos auf der holbein-homepage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010D45-AE07-9897-768D-E36B94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7C0C16-5521-4517-AFDE-676F786A1296}" type="datetime1">
              <a:rPr lang="de-DE" smtClean="0"/>
              <a:t>13.09.2023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5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45D11AE-8615-4A78-A7DB-E7A7AD8E3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736" y="116093"/>
            <a:ext cx="10374639" cy="65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3511"/>
      </p:ext>
    </p:extLst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Tropfen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Tropfen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opfen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TM04033925[[fn=Tropfen]]</Template>
  <TotalTime>0</TotalTime>
  <Words>487</Words>
  <Application>Microsoft Office PowerPoint</Application>
  <PresentationFormat>Breitbild</PresentationFormat>
  <Paragraphs>75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Tw Cen MT</vt:lpstr>
      <vt:lpstr>Tropfen</vt:lpstr>
      <vt:lpstr>Herzlich willkommen  zum ogts-Elternabend 13.09.2023 </vt:lpstr>
      <vt:lpstr>Ablauf</vt:lpstr>
      <vt:lpstr>Warum Sitzen da vorne  so viele Leute???</vt:lpstr>
      <vt:lpstr>PowerPoint-Präsentation</vt:lpstr>
      <vt:lpstr>Schulleitung und mehr:</vt:lpstr>
      <vt:lpstr>Die Gruppenleitungen:</vt:lpstr>
      <vt:lpstr>Ein tag in der OGTS Variante I</vt:lpstr>
      <vt:lpstr>Krankmeldungen und Beurlaubungen</vt:lpstr>
      <vt:lpstr>PowerPoint-Präsentation</vt:lpstr>
      <vt:lpstr>PowerPoint-Präsentation</vt:lpstr>
      <vt:lpstr>PowerPoint-Präsentation</vt:lpstr>
      <vt:lpstr>Häufig gestellte fragen / auftretende Probleme</vt:lpstr>
      <vt:lpstr>Mensa</vt:lpstr>
      <vt:lpstr>Mensa</vt:lpstr>
      <vt:lpstr>PowerPoint-Präsentation</vt:lpstr>
      <vt:lpstr>PowerPoint-Präsentation</vt:lpstr>
      <vt:lpstr>Offene Fragerunde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zum ogts-Teamtreffen 05/2022</dc:title>
  <dc:creator>Andreas Egger</dc:creator>
  <cp:lastModifiedBy>Andreas Egger</cp:lastModifiedBy>
  <cp:revision>52</cp:revision>
  <dcterms:created xsi:type="dcterms:W3CDTF">2022-05-03T06:22:37Z</dcterms:created>
  <dcterms:modified xsi:type="dcterms:W3CDTF">2023-09-13T14:39:58Z</dcterms:modified>
</cp:coreProperties>
</file>