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C731D7-0152-470C-A62D-E2D7B292ABF6}" v="1" dt="2022-05-30T15:37:03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Büchler" userId="f78f74d161a3fd07" providerId="LiveId" clId="{A1C731D7-0152-470C-A62D-E2D7B292ABF6}"/>
    <pc:docChg chg="delSld">
      <pc:chgData name="Anne Büchler" userId="f78f74d161a3fd07" providerId="LiveId" clId="{A1C731D7-0152-470C-A62D-E2D7B292ABF6}" dt="2022-05-30T15:37:05.474" v="0" actId="47"/>
      <pc:docMkLst>
        <pc:docMk/>
      </pc:docMkLst>
      <pc:sldChg chg="del">
        <pc:chgData name="Anne Büchler" userId="f78f74d161a3fd07" providerId="LiveId" clId="{A1C731D7-0152-470C-A62D-E2D7B292ABF6}" dt="2022-05-30T15:37:05.474" v="0" actId="47"/>
        <pc:sldMkLst>
          <pc:docMk/>
          <pc:sldMk cId="0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9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9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7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6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5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0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8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9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0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8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1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685800" y="1427287"/>
            <a:ext cx="9089328" cy="36147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lnSpc>
                <a:spcPts val="2216"/>
              </a:lnSpc>
            </a:pP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Vor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- &amp; </a:t>
            </a: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Nachname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:</a:t>
            </a:r>
          </a:p>
          <a:p>
            <a:pPr defTabSz="609630">
              <a:lnSpc>
                <a:spcPts val="2216"/>
              </a:lnSpc>
            </a:pPr>
            <a:endParaRPr lang="en-US" sz="1403" dirty="0">
              <a:solidFill>
                <a:srgbClr val="3E1F11"/>
              </a:solidFill>
              <a:latin typeface="Open Sans Bold"/>
            </a:endParaRPr>
          </a:p>
          <a:p>
            <a:pPr defTabSz="609630">
              <a:lnSpc>
                <a:spcPts val="2216"/>
              </a:lnSpc>
            </a:pP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Klasse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:                                 </a:t>
            </a: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Klassleitung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:</a:t>
            </a:r>
          </a:p>
          <a:p>
            <a:pPr defTabSz="609630">
              <a:lnSpc>
                <a:spcPts val="2216"/>
              </a:lnSpc>
            </a:pPr>
            <a:endParaRPr lang="en-US" sz="1403" dirty="0">
              <a:solidFill>
                <a:srgbClr val="3E1F11"/>
              </a:solidFill>
              <a:latin typeface="Open Sans Bold"/>
            </a:endParaRPr>
          </a:p>
          <a:p>
            <a:pPr defTabSz="609630">
              <a:lnSpc>
                <a:spcPts val="2216"/>
              </a:lnSpc>
            </a:pPr>
            <a:endParaRPr lang="en-US" sz="1403" dirty="0">
              <a:solidFill>
                <a:srgbClr val="3E1F11"/>
              </a:solidFill>
              <a:latin typeface="Open Sans Bold"/>
            </a:endParaRPr>
          </a:p>
          <a:p>
            <a:pPr defTabSz="609630">
              <a:lnSpc>
                <a:spcPts val="2216"/>
              </a:lnSpc>
            </a:pP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Fächer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 von </a:t>
            </a: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besonderem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 Interesse:</a:t>
            </a:r>
          </a:p>
          <a:p>
            <a:pPr defTabSz="609630">
              <a:lnSpc>
                <a:spcPts val="2216"/>
              </a:lnSpc>
            </a:pPr>
            <a:endParaRPr lang="en-US" sz="1403" dirty="0">
              <a:solidFill>
                <a:srgbClr val="3E1F11"/>
              </a:solidFill>
              <a:latin typeface="Open Sans Bold"/>
            </a:endParaRPr>
          </a:p>
          <a:p>
            <a:pPr defTabSz="609630">
              <a:lnSpc>
                <a:spcPts val="2216"/>
              </a:lnSpc>
            </a:pPr>
            <a:endParaRPr lang="en-US" sz="1403" dirty="0">
              <a:solidFill>
                <a:srgbClr val="3E1F11"/>
              </a:solidFill>
              <a:latin typeface="Open Sans Bold"/>
            </a:endParaRPr>
          </a:p>
          <a:p>
            <a:pPr defTabSz="609630">
              <a:lnSpc>
                <a:spcPts val="2216"/>
              </a:lnSpc>
            </a:pPr>
            <a:endParaRPr lang="en-US" sz="1403" dirty="0">
              <a:solidFill>
                <a:srgbClr val="3E1F11"/>
              </a:solidFill>
              <a:latin typeface="Open Sans Bold"/>
            </a:endParaRPr>
          </a:p>
          <a:p>
            <a:pPr defTabSz="609630">
              <a:lnSpc>
                <a:spcPts val="2216"/>
              </a:lnSpc>
            </a:pPr>
            <a:endParaRPr lang="en-US" sz="1403" dirty="0">
              <a:solidFill>
                <a:srgbClr val="3E1F11"/>
              </a:solidFill>
              <a:latin typeface="Open Sans Bold"/>
            </a:endParaRPr>
          </a:p>
          <a:p>
            <a:pPr defTabSz="609630">
              <a:lnSpc>
                <a:spcPts val="2216"/>
              </a:lnSpc>
            </a:pPr>
            <a:r>
              <a:rPr lang="en-US" sz="1403" dirty="0">
                <a:solidFill>
                  <a:srgbClr val="3E1F11"/>
                </a:solidFill>
                <a:latin typeface="Open Sans Bold"/>
              </a:rPr>
              <a:t>Ich </a:t>
            </a: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kann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 mir </a:t>
            </a: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bereits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 gut </a:t>
            </a: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vorstellen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 an </a:t>
            </a: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folgendem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 </a:t>
            </a: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Förderprogramm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 </a:t>
            </a:r>
            <a:r>
              <a:rPr lang="en-US" sz="1403" dirty="0" err="1">
                <a:solidFill>
                  <a:srgbClr val="3E1F11"/>
                </a:solidFill>
                <a:latin typeface="Open Sans Bold"/>
              </a:rPr>
              <a:t>teilzunehmen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:</a:t>
            </a:r>
          </a:p>
          <a:p>
            <a:pPr defTabSz="609630">
              <a:lnSpc>
                <a:spcPts val="2216"/>
              </a:lnSpc>
            </a:pPr>
            <a:r>
              <a:rPr lang="en-US" sz="1403" dirty="0" err="1">
                <a:solidFill>
                  <a:srgbClr val="B3CC04"/>
                </a:solidFill>
                <a:latin typeface="Open Sans Bold"/>
              </a:rPr>
              <a:t>Jahresarbeit</a:t>
            </a:r>
            <a:r>
              <a:rPr lang="en-US" sz="1403" dirty="0">
                <a:solidFill>
                  <a:srgbClr val="B3CC04"/>
                </a:solidFill>
                <a:latin typeface="Open Sans Bold"/>
              </a:rPr>
              <a:t> 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                         </a:t>
            </a:r>
            <a:r>
              <a:rPr lang="en-US" sz="1403" dirty="0" err="1">
                <a:solidFill>
                  <a:srgbClr val="FFBD59"/>
                </a:solidFill>
                <a:latin typeface="Open Sans Bold"/>
              </a:rPr>
              <a:t>Drehtür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                                  </a:t>
            </a:r>
            <a:r>
              <a:rPr lang="en-US" sz="1403" dirty="0" err="1">
                <a:solidFill>
                  <a:srgbClr val="8232AB"/>
                </a:solidFill>
                <a:latin typeface="Open Sans Bold"/>
              </a:rPr>
              <a:t>Seminartage</a:t>
            </a:r>
            <a:r>
              <a:rPr lang="en-US" sz="1403" dirty="0">
                <a:solidFill>
                  <a:srgbClr val="8232AB"/>
                </a:solidFill>
                <a:latin typeface="Open Sans Bold"/>
              </a:rPr>
              <a:t> (10.- 12. </a:t>
            </a:r>
            <a:r>
              <a:rPr lang="en-US" sz="1403" dirty="0" err="1">
                <a:solidFill>
                  <a:srgbClr val="8232AB"/>
                </a:solidFill>
                <a:latin typeface="Open Sans Bold"/>
              </a:rPr>
              <a:t>Jahrgangsstufe</a:t>
            </a:r>
            <a:r>
              <a:rPr lang="en-US" sz="1403" dirty="0">
                <a:solidFill>
                  <a:srgbClr val="8232AB"/>
                </a:solidFill>
                <a:latin typeface="Open Sans Bold"/>
              </a:rPr>
              <a:t>)</a:t>
            </a:r>
            <a:r>
              <a:rPr lang="en-US" sz="1403" dirty="0">
                <a:solidFill>
                  <a:srgbClr val="3E1F11"/>
                </a:solidFill>
                <a:latin typeface="Open Sans Bold"/>
              </a:rPr>
              <a:t>                                   </a:t>
            </a:r>
          </a:p>
          <a:p>
            <a:pPr defTabSz="609630">
              <a:lnSpc>
                <a:spcPts val="1900"/>
              </a:lnSpc>
            </a:pPr>
            <a:endParaRPr lang="en-US" sz="1403" dirty="0">
              <a:solidFill>
                <a:srgbClr val="3E1F11"/>
              </a:solidFill>
              <a:latin typeface="Open Sans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 Bold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 Büchler</dc:creator>
  <cp:lastModifiedBy>Anne Büchler</cp:lastModifiedBy>
  <cp:revision>1</cp:revision>
  <dcterms:created xsi:type="dcterms:W3CDTF">2022-05-27T15:32:19Z</dcterms:created>
  <dcterms:modified xsi:type="dcterms:W3CDTF">2022-05-30T15:37:07Z</dcterms:modified>
</cp:coreProperties>
</file>